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F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motion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31520" y="3977639"/>
            <a:ext cx="2011680" cy="82296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56692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Barlow"/>
              </a:rPr>
              <a:t>RPG Global Facilities Map 2026</a:t>
            </a:r>
          </a:p>
          <a:p>
            <a:r>
              <a:rPr sz="1800">
                <a:solidFill>
                  <a:srgbClr val="C1C6C8"/>
                </a:solidFill>
                <a:latin typeface="Barlow"/>
              </a:rPr>
              <a:t>RPGMotor Works</a:t>
            </a:r>
          </a:p>
        </p:txBody>
      </p:sp>
      <p:pic>
        <p:nvPicPr>
          <p:cNvPr id="5" name="Picture 4" descr="horizontal_RGB_REVER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852160"/>
            <a:ext cx="210312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Map slide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World map in Aluminium with a red pin for each facility. Stuttgart has a larger pin as global headquarters.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Copy the slide into your deck; don't move the pins.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Our eight facilities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Stuttgart, Germany: global headquarters and R&amp;D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Munich, Germany: manufacturing, AeroX® and eMotion®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Kitchener, Ontario, Canada: manufacturing and Americas headquarters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Detroit, Michigan, USA: mobility engineering and manufacturing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Greenville, South Carolina, USA: Industrial Drives manufacturing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San Luis Potosí, Mexico: EV traction plant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