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F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motion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1520" y="3977639"/>
            <a:ext cx="2011680" cy="82296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Barlow"/>
              </a:rPr>
              <a:t>Presentation Template 2027</a:t>
            </a:r>
          </a:p>
          <a:p>
            <a:r>
              <a:rPr sz="1800">
                <a:solidFill>
                  <a:srgbClr val="C1C6C8"/>
                </a:solidFill>
                <a:latin typeface="Barlow"/>
              </a:rPr>
              <a:t>RPGMotor Works</a:t>
            </a:r>
          </a:p>
        </p:txBody>
      </p:sp>
      <p:pic>
        <p:nvPicPr>
          <p:cNvPr id="5" name="Picture 4" descr="horizontal_RGB_REVE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852160"/>
            <a:ext cx="210312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Title slide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Horizontal lockup top left, application photo on the right. Title in Barlow ExtraBold, two lines at most.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Presenter name, job title and date go in the subtitle box.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Title slide, Stator Navy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For keynotes and the RPGMotor Engineering Summit. The white lockup sits on a full Stator Navy background.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Section divider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Section number in RPG Red, section title in white on Stator Navy. Keep titles under six words.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Up to six items. Numbering and spacing are set by the layout, so don't add your own.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Use the agenda again as a progress marker before each section, with the current item in RPG Red.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Title and content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Six bullets at most, two levels deep.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If Barlow isn't installed, the template falls back to Arial; keep body text at 18 pt or larger.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Two columns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Compare two options, or pair a short text column with an image or chart.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Keep both columns the same length; move overflow to a new slide rather than shrinking the type.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Three columns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For three benefits or three steps. Each column takes one icon from the icon library.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Product family overview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One family per slide: render, family name with ® or ™, descriptor in caps and three key specs.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Renders come from the 3D model library on the Video &amp; Photography page.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Product comparison table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Steel Gray header row with Aluminium shading. SI units first, imperial in parentheses.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Application photo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Full-bleed photo with a Stator Navy caption bar. Use only photos from the image library.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Case 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Challenge, solution, result in three blocks.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Get the customer's written approval before showing it outside RPGMotor Works.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Data chart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Data Blue and Signal Yellow for series, Steel Gray for axes and gridlines.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Add a source line under every chart.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Key figures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Up to four large numbers in RPG Red, each with a one-line label.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Timeline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Milestones run left to right, eight at most.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Dates in Barlow Condensed SemiBold caps, one short line of text per milestone.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Quote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Customer or employee quote with name, job title and organization. A signed release is required.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Team and contacts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Portraits cropped to circles, name and role below each one.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Use the official portrait from the HR directory; no selfies or cropped group photos.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Global footprint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Map with our eight facilities. Copy it from the RPG Global Facilities Map 2026 deck rather than drawing your own.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Software screen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Device frame for DriveSense® screenshots. Blur customer names and asset IDs.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Image and 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Half-page image with a headline and up to 60 words of text.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Closing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Tagline lockup with contact details. Never retype the tagline in plain text.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The legal line and copyright notice stay on this slide.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