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F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obotorq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1520" y="3977639"/>
            <a:ext cx="2011680" cy="82296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Barlow"/>
              </a:rPr>
              <a:t>Project documentation</a:t>
            </a:r>
          </a:p>
          <a:p>
            <a:r>
              <a:rPr sz="1800">
                <a:solidFill>
                  <a:srgbClr val="C1C6C8"/>
                </a:solidFill>
                <a:latin typeface="Barlow"/>
              </a:rPr>
              <a:t>Sample deck: RoboTorq palletizing cell</a:t>
            </a:r>
          </a:p>
        </p:txBody>
      </p:sp>
      <p:pic>
        <p:nvPicPr>
          <p:cNvPr id="5" name="Picture 4" descr="horizontal_RGB_REVE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852160"/>
            <a:ext cx="210312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The application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6692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Food and beverage palletizing, four-axis robot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Six RoboTorq joint motors per robot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DriveSense monitoring on every axis</a:t>
            </a:r>
          </a:p>
        </p:txBody>
      </p:sp>
      <p:pic>
        <p:nvPicPr>
          <p:cNvPr id="5" name="Picture 4" descr="robotorq-st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3566160"/>
          </a:xfrm>
          <a:prstGeom prst="rect">
            <a:avLst/>
          </a:prstGeom>
        </p:spPr>
      </p:pic>
      <p:pic>
        <p:nvPicPr>
          <p:cNvPr id="6" name="Picture 5" descr="symbol_RGB_SOL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081F2C"/>
                </a:solidFill>
                <a:latin typeface="Barlow"/>
              </a:rPr>
              <a:t>Results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97280" cy="54864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Cycle time down 11 percent after retrofit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No unplanned stops in the first 6 months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0B1520"/>
                </a:solidFill>
                <a:latin typeface="Barlow"/>
              </a:rPr>
              <a:t>Customer approved this sheet for external use</a:t>
            </a:r>
          </a:p>
        </p:txBody>
      </p:sp>
      <p:pic>
        <p:nvPicPr>
          <p:cNvPr id="5" name="Picture 4" descr="symbol_RGB_SOL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6263640"/>
            <a:ext cx="320954" cy="3291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B6770"/>
                </a:solidFill>
                <a:latin typeface="Barlow"/>
              </a:rPr>
              <a:t>© 2026 RPGMotor Works GmbH  |  Internal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